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68" r:id="rId3"/>
    <p:sldId id="270" r:id="rId4"/>
    <p:sldId id="267" r:id="rId5"/>
    <p:sldId id="259" r:id="rId6"/>
    <p:sldId id="260" r:id="rId7"/>
    <p:sldId id="269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A0CD-0551-44BD-A837-08168C795B98}" type="datetimeFigureOut">
              <a:rPr lang="cs-CZ" smtClean="0"/>
              <a:t>6.12.2016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7FCB-6CC1-4F1A-877B-4A928ADD81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6381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A0CD-0551-44BD-A837-08168C795B98}" type="datetimeFigureOut">
              <a:rPr lang="cs-CZ" smtClean="0"/>
              <a:t>6.12.2016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7FCB-6CC1-4F1A-877B-4A928ADD81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0117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A0CD-0551-44BD-A837-08168C795B98}" type="datetimeFigureOut">
              <a:rPr lang="cs-CZ" smtClean="0"/>
              <a:t>6.12.2016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7FCB-6CC1-4F1A-877B-4A928ADD81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27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A0CD-0551-44BD-A837-08168C795B98}" type="datetimeFigureOut">
              <a:rPr lang="cs-CZ" smtClean="0"/>
              <a:t>6.12.2016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7FCB-6CC1-4F1A-877B-4A928ADD81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12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A0CD-0551-44BD-A837-08168C795B98}" type="datetimeFigureOut">
              <a:rPr lang="cs-CZ" smtClean="0"/>
              <a:t>6.12.2016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7FCB-6CC1-4F1A-877B-4A928ADD81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355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A0CD-0551-44BD-A837-08168C795B98}" type="datetimeFigureOut">
              <a:rPr lang="cs-CZ" smtClean="0"/>
              <a:t>6.12.2016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7FCB-6CC1-4F1A-877B-4A928ADD81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329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A0CD-0551-44BD-A837-08168C795B98}" type="datetimeFigureOut">
              <a:rPr lang="cs-CZ" smtClean="0"/>
              <a:t>6.12.2016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7FCB-6CC1-4F1A-877B-4A928ADD81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510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A0CD-0551-44BD-A837-08168C795B98}" type="datetimeFigureOut">
              <a:rPr lang="cs-CZ" smtClean="0"/>
              <a:t>6.12.2016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7FCB-6CC1-4F1A-877B-4A928ADD81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687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A0CD-0551-44BD-A837-08168C795B98}" type="datetimeFigureOut">
              <a:rPr lang="cs-CZ" smtClean="0"/>
              <a:t>6.12.2016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7FCB-6CC1-4F1A-877B-4A928ADD81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5622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A0CD-0551-44BD-A837-08168C795B98}" type="datetimeFigureOut">
              <a:rPr lang="cs-CZ" smtClean="0"/>
              <a:t>6.12.2016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7FCB-6CC1-4F1A-877B-4A928ADD81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179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A0CD-0551-44BD-A837-08168C795B98}" type="datetimeFigureOut">
              <a:rPr lang="cs-CZ" smtClean="0"/>
              <a:t>6.12.2016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7FCB-6CC1-4F1A-877B-4A928ADD81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6263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chemeClr val="accent5">
                <a:lumMod val="50000"/>
              </a:schemeClr>
            </a:gs>
            <a:gs pos="20000">
              <a:srgbClr val="E6D78A"/>
            </a:gs>
            <a:gs pos="42000">
              <a:srgbClr val="E6D78A"/>
            </a:gs>
            <a:gs pos="0">
              <a:srgbClr val="C7AC4C"/>
            </a:gs>
            <a:gs pos="4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3A0CD-0551-44BD-A837-08168C795B98}" type="datetimeFigureOut">
              <a:rPr lang="cs-CZ" smtClean="0"/>
              <a:t>6.12.2016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57FCB-6CC1-4F1A-877B-4A928ADD81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914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/>
        </p:nvSpPr>
        <p:spPr>
          <a:xfrm>
            <a:off x="403448" y="1601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/>
        </p:nvSpPr>
        <p:spPr>
          <a:xfrm>
            <a:off x="409718" y="11543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800" dirty="0" smtClean="0"/>
              <a:t>          KLOKÁNEK OLOMOUC</a:t>
            </a:r>
          </a:p>
          <a:p>
            <a:pPr marL="0" indent="0">
              <a:buNone/>
            </a:pPr>
            <a:r>
              <a:rPr lang="cs-CZ" sz="2000" b="1" dirty="0" smtClean="0"/>
              <a:t>         Peřinova </a:t>
            </a:r>
            <a:r>
              <a:rPr lang="cs-CZ" sz="2000" b="1" dirty="0"/>
              <a:t>2, Olomouc 779 00,  https:/</a:t>
            </a:r>
            <a:r>
              <a:rPr lang="cs-CZ" sz="2000" b="1" dirty="0" smtClean="0"/>
              <a:t>www.klokanekolomouc.cz/</a:t>
            </a:r>
          </a:p>
          <a:p>
            <a:pPr marL="0" indent="0">
              <a:buNone/>
            </a:pPr>
            <a:r>
              <a:rPr lang="cs-CZ" b="1" dirty="0"/>
              <a:t> </a:t>
            </a:r>
            <a:r>
              <a:rPr lang="cs-CZ" b="1" dirty="0" smtClean="0"/>
              <a:t>     1. prosince 2016 - Den otevřených dveří</a:t>
            </a:r>
            <a:endParaRPr lang="cs-CZ" dirty="0"/>
          </a:p>
          <a:p>
            <a:pPr marL="0" indent="0">
              <a:buNone/>
            </a:pPr>
            <a:r>
              <a:rPr lang="cs-CZ" sz="4800" dirty="0"/>
              <a:t/>
            </a:r>
            <a:br>
              <a:rPr lang="cs-CZ" sz="4800" dirty="0"/>
            </a:br>
            <a:endParaRPr lang="cs-CZ" sz="4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23" y="87073"/>
            <a:ext cx="8268789" cy="1067231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037975" y="5517232"/>
            <a:ext cx="7287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Všem Vám děkujeme za návštěvu, projevenou přízeň, za dárky a přejeme klidné prožití Vánočních svátků a ať je rok 2017 pro Vás šťastný.</a:t>
            </a:r>
          </a:p>
          <a:p>
            <a:r>
              <a:rPr lang="cs-CZ" dirty="0" smtClean="0"/>
              <a:t>                                                                                                          Šárka </a:t>
            </a:r>
            <a:r>
              <a:rPr lang="cs-CZ" dirty="0" err="1" smtClean="0"/>
              <a:t>Kupčáková</a:t>
            </a:r>
            <a:endParaRPr lang="cs-CZ" dirty="0"/>
          </a:p>
        </p:txBody>
      </p:sp>
      <p:pic>
        <p:nvPicPr>
          <p:cNvPr id="9" name="Picture 2" descr="C:\Users\Sarka\Desktop\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844" y="3140968"/>
            <a:ext cx="2892785" cy="31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Sarka\AppData\Local\Temp\DSCN48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91"/>
          <a:stretch/>
        </p:blipFill>
        <p:spPr bwMode="auto">
          <a:xfrm>
            <a:off x="2915816" y="3429000"/>
            <a:ext cx="2891813" cy="159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Sarka\Desktop\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225" y="5013176"/>
            <a:ext cx="2892784" cy="31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61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Šárka\AppData\Local\Microsoft\Windows\Temporary Internet Files\Content.IE5\YIUGTBMH\IMG_279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"/>
          <a:stretch/>
        </p:blipFill>
        <p:spPr bwMode="auto">
          <a:xfrm>
            <a:off x="5281300" y="116632"/>
            <a:ext cx="3698653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Šárka\AppData\Local\Microsoft\Windows\Temporary Internet Files\Content.IE5\UD7057CF\IMG_27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951" y="3151530"/>
            <a:ext cx="1941680" cy="258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Šárka\Desktop\Den otevřených dveří 2016\DSCN474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5" t="18691" r="25425"/>
          <a:stretch/>
        </p:blipFill>
        <p:spPr bwMode="auto">
          <a:xfrm>
            <a:off x="95069" y="3529536"/>
            <a:ext cx="2964763" cy="325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arka\Desktop\Den otevřených dveří 2016\DSCN47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5" t="13208"/>
          <a:stretch/>
        </p:blipFill>
        <p:spPr bwMode="auto">
          <a:xfrm>
            <a:off x="179512" y="116632"/>
            <a:ext cx="1752881" cy="300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arka\Desktop\Den otevřených dveří 2016\IMG_279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2" t="10618" r="21146"/>
          <a:stretch/>
        </p:blipFill>
        <p:spPr bwMode="auto">
          <a:xfrm>
            <a:off x="2202286" y="116632"/>
            <a:ext cx="2897541" cy="273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388632" y="6043354"/>
            <a:ext cx="5586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Děkuji všem, kteří svou pomocí se na tomto dni podíleli ...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                                                                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554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Šárka\Desktop\Den otevřených dveří 2016\IMG_28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5" r="6117"/>
          <a:stretch/>
        </p:blipFill>
        <p:spPr bwMode="auto">
          <a:xfrm>
            <a:off x="163632" y="4293096"/>
            <a:ext cx="1800143" cy="118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arka\Desktop\Den otevřených dveří 2016\DSCN47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6" t="10217" r="31724" b="6792"/>
          <a:stretch/>
        </p:blipFill>
        <p:spPr bwMode="auto">
          <a:xfrm>
            <a:off x="163632" y="116632"/>
            <a:ext cx="1960096" cy="405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Sarka\Desktop\Den otevřených dveří 2016\DSCN469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3" r="6142"/>
          <a:stretch/>
        </p:blipFill>
        <p:spPr bwMode="auto">
          <a:xfrm>
            <a:off x="4139952" y="116632"/>
            <a:ext cx="2433403" cy="169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Sarka\Desktop\Den otevřených dveří 2016\IMG_276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6" r="10774" b="8867"/>
          <a:stretch/>
        </p:blipFill>
        <p:spPr bwMode="auto">
          <a:xfrm>
            <a:off x="2279517" y="1677809"/>
            <a:ext cx="1423161" cy="131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Sarka\AppData\Local\Temp\DSCN48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09020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Šárka\AppData\Local\Microsoft\Windows\Temporary Internet Files\Content.IE5\YIUGTBMH\DSCN469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1" t="31499" r="22074"/>
          <a:stretch/>
        </p:blipFill>
        <p:spPr bwMode="auto">
          <a:xfrm>
            <a:off x="6724119" y="116632"/>
            <a:ext cx="2312377" cy="210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Šárka\AppData\Local\Microsoft\Windows\Temporary Internet Files\Content.IE5\E88V5IZZ\DSCN469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6632"/>
            <a:ext cx="1785889" cy="133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Šárka\AppData\Local\Microsoft\Windows\Temporary Internet Files\Content.IE5\UD7057CF\DSCN4699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"/>
          <a:stretch/>
        </p:blipFill>
        <p:spPr bwMode="auto">
          <a:xfrm>
            <a:off x="4139952" y="1916832"/>
            <a:ext cx="1583401" cy="12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Šárka\AppData\Local\Microsoft\Windows\Temporary Internet Files\Content.IE5\UD7057CF\DSCN4677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" t="5897" r="10979" b="8314"/>
          <a:stretch/>
        </p:blipFill>
        <p:spPr bwMode="auto">
          <a:xfrm>
            <a:off x="2286529" y="3300337"/>
            <a:ext cx="1853423" cy="14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Šárka\AppData\Local\Microsoft\Windows\Temporary Internet Files\Content.IE5\TQ1AJTA4\DSCN4695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1"/>
          <a:stretch/>
        </p:blipFill>
        <p:spPr bwMode="auto">
          <a:xfrm>
            <a:off x="6845316" y="2366403"/>
            <a:ext cx="2191180" cy="114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Šárka\AppData\Local\Microsoft\Windows\Temporary Internet Files\Content.IE5\TQ1AJTA4\DSCN4700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9" t="46596" r="-209" b="10948"/>
          <a:stretch/>
        </p:blipFill>
        <p:spPr bwMode="auto">
          <a:xfrm>
            <a:off x="163632" y="5760117"/>
            <a:ext cx="2559527" cy="96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Šárka\Desktop\Propagace\DSCN4670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5" t="2627" r="1969" b="8081"/>
          <a:stretch/>
        </p:blipFill>
        <p:spPr bwMode="auto">
          <a:xfrm>
            <a:off x="2944539" y="4921786"/>
            <a:ext cx="1699469" cy="131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02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Sarka\Desktop\Den otevřených dveří 2016\DSCN47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2" t="7221" r="12877"/>
          <a:stretch/>
        </p:blipFill>
        <p:spPr bwMode="auto">
          <a:xfrm>
            <a:off x="4473144" y="160105"/>
            <a:ext cx="2278523" cy="218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arka\Desktop\Den otevřených dveří 2016\DSCN47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7" t="34043" r="38872" b="3505"/>
          <a:stretch/>
        </p:blipFill>
        <p:spPr bwMode="auto">
          <a:xfrm>
            <a:off x="142562" y="267072"/>
            <a:ext cx="1877994" cy="172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Sarka\Desktop\Den otevřených dveří 2016\DSCN476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8" t="8541" r="7612" b="-6798"/>
          <a:stretch/>
        </p:blipFill>
        <p:spPr bwMode="auto">
          <a:xfrm>
            <a:off x="7020272" y="160105"/>
            <a:ext cx="2061935" cy="285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Sarka\Desktop\Den otevřených dveří 2016\DSCN475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" t="8719"/>
          <a:stretch/>
        </p:blipFill>
        <p:spPr bwMode="auto">
          <a:xfrm>
            <a:off x="107504" y="3874254"/>
            <a:ext cx="3819969" cy="286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Sarka\Desktop\Den otevřených dveří 2016\DSCN478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6" t="31680" r="35125"/>
          <a:stretch/>
        </p:blipFill>
        <p:spPr bwMode="auto">
          <a:xfrm>
            <a:off x="6162574" y="4616907"/>
            <a:ext cx="1224266" cy="212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Sarka\Desktop\Den otevřených dveří 2016\IMG_276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71" r="9788"/>
          <a:stretch/>
        </p:blipFill>
        <p:spPr bwMode="auto">
          <a:xfrm>
            <a:off x="7448753" y="2924944"/>
            <a:ext cx="1623555" cy="38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Sarka\Desktop\Den otevřených dveří 2016\IMG_279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3" t="14537" r="14449"/>
          <a:stretch/>
        </p:blipFill>
        <p:spPr bwMode="auto">
          <a:xfrm>
            <a:off x="4283968" y="4896545"/>
            <a:ext cx="1795365" cy="184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Sarka\AppData\Local\Temp\DSCN4817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9" t="14756" r="22944"/>
          <a:stretch/>
        </p:blipFill>
        <p:spPr bwMode="auto">
          <a:xfrm>
            <a:off x="2200049" y="85639"/>
            <a:ext cx="1740825" cy="190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Šárka\Desktop\Den otevřených dveří 2016\IMG_2779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5" t="13116" r="50000" b="32424"/>
          <a:stretch/>
        </p:blipFill>
        <p:spPr bwMode="auto">
          <a:xfrm>
            <a:off x="120824" y="2052849"/>
            <a:ext cx="1701552" cy="171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Šárka\Desktop\Den otevřených dveří 2016\DSCN4760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6541" r="14510" b="25875"/>
          <a:stretch/>
        </p:blipFill>
        <p:spPr bwMode="auto">
          <a:xfrm>
            <a:off x="2201320" y="2052849"/>
            <a:ext cx="1722608" cy="173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arka\Desktop\Den otevřených dveří 2016\DSCN4737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5"/>
          <a:stretch/>
        </p:blipFill>
        <p:spPr bwMode="auto">
          <a:xfrm>
            <a:off x="3995936" y="2564904"/>
            <a:ext cx="2944908" cy="169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33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Šárka\Desktop\Den otevřených dveří 2016\DSCN47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379979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Šárka\Desktop\Den otevřených dveří 2016\IMG_27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9" t="13737" r="17424" b="31718"/>
          <a:stretch/>
        </p:blipFill>
        <p:spPr bwMode="auto">
          <a:xfrm>
            <a:off x="6654921" y="116632"/>
            <a:ext cx="2347264" cy="285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Šárka\Desktop\Den otevřených dveří 2016\IMG_28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1" t="8676" r="11156"/>
          <a:stretch/>
        </p:blipFill>
        <p:spPr bwMode="auto">
          <a:xfrm>
            <a:off x="5580112" y="3068960"/>
            <a:ext cx="342207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Šárka\Desktop\Den otevřených dveří 2016\IMG_28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0" t="11182" r="6150" b="8527"/>
          <a:stretch/>
        </p:blipFill>
        <p:spPr bwMode="auto">
          <a:xfrm>
            <a:off x="2987824" y="4623604"/>
            <a:ext cx="1920667" cy="205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Sarka\Desktop\Den otevřených dveří 2016\IMG_278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4" t="7397" r="6279" b="28894"/>
          <a:stretch/>
        </p:blipFill>
        <p:spPr bwMode="auto">
          <a:xfrm>
            <a:off x="4716016" y="116632"/>
            <a:ext cx="1793176" cy="22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Šárka\Desktop\Den otevřených dveří 2016\DSCN471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5" t="11756" r="35298"/>
          <a:stretch/>
        </p:blipFill>
        <p:spPr bwMode="auto">
          <a:xfrm>
            <a:off x="179512" y="3645024"/>
            <a:ext cx="2555063" cy="305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Šárka\Desktop\Den otevřených dveří 2016\DSCN473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73016"/>
            <a:ext cx="1182385" cy="88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73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Šárka\AppData\Local\Microsoft\Windows\Temporary Internet Files\Content.IE5\UD7057CF\DSCN474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2"/>
          <a:stretch/>
        </p:blipFill>
        <p:spPr bwMode="auto">
          <a:xfrm>
            <a:off x="179512" y="3732182"/>
            <a:ext cx="3351318" cy="294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Šárka\AppData\Local\Microsoft\Windows\Temporary Internet Files\Content.IE5\TQ1AJTA4\DSCN47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41195"/>
            <a:ext cx="2843808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Šárka\AppData\Local\Microsoft\Windows\Temporary Internet Files\Content.IE5\E88V5IZZ\IMG_28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122" y="116631"/>
            <a:ext cx="5826924" cy="334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Šárka\AppData\Local\Microsoft\Windows\Temporary Internet Files\Content.IE5\YIUGTBMH\DSCN471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8" t="19809" r="33436"/>
          <a:stretch/>
        </p:blipFill>
        <p:spPr bwMode="auto">
          <a:xfrm>
            <a:off x="227098" y="116632"/>
            <a:ext cx="2588634" cy="331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arka\Desktop\Den otevřených dveří 2016\DSCN473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3755" r="10000"/>
          <a:stretch/>
        </p:blipFill>
        <p:spPr bwMode="auto">
          <a:xfrm>
            <a:off x="7007216" y="3782725"/>
            <a:ext cx="2026830" cy="289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72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Šárka\AppData\Local\Microsoft\Windows\Temporary Internet Files\Content.IE5\YIUGTBMH\DSCN476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9" t="7346" r="20204"/>
          <a:stretch/>
        </p:blipFill>
        <p:spPr bwMode="auto">
          <a:xfrm>
            <a:off x="4211960" y="224325"/>
            <a:ext cx="4719262" cy="451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Šárka\AppData\Local\Microsoft\Windows\Temporary Internet Files\Content.IE5\UD7057CF\DSCN47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92"/>
          <a:stretch/>
        </p:blipFill>
        <p:spPr bwMode="auto">
          <a:xfrm>
            <a:off x="317104" y="188640"/>
            <a:ext cx="3449960" cy="315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Šárka\AppData\Local\Microsoft\Windows\Temporary Internet Files\Content.IE5\E88V5IZZ\DSCN481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9" t="23173" r="20819" b="4206"/>
          <a:stretch/>
        </p:blipFill>
        <p:spPr bwMode="auto">
          <a:xfrm>
            <a:off x="317104" y="3501008"/>
            <a:ext cx="3738767" cy="317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Šárka\AppData\Local\Microsoft\Windows\Temporary Internet Files\Content.IE5\TQ1AJTA4\DSCN469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1"/>
          <a:stretch/>
        </p:blipFill>
        <p:spPr bwMode="auto">
          <a:xfrm>
            <a:off x="5510364" y="4887347"/>
            <a:ext cx="3420858" cy="179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12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Šárka\AppData\Local\Microsoft\Windows\Temporary Internet Files\Content.IE5\E88V5IZZ\DSCN475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 r="7770"/>
          <a:stretch/>
        </p:blipFill>
        <p:spPr bwMode="auto">
          <a:xfrm>
            <a:off x="2843808" y="158910"/>
            <a:ext cx="4148494" cy="255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:\Users\Šárka\AppData\Local\Microsoft\Windows\Temporary Internet Files\Content.IE5\TQ1AJTA4\IMG_279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9" b="13635"/>
          <a:stretch/>
        </p:blipFill>
        <p:spPr bwMode="auto">
          <a:xfrm>
            <a:off x="3491880" y="3501008"/>
            <a:ext cx="5445245" cy="319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Šárka\Desktop\Den otevřených dveří 2016\DSCN47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1128"/>
            <a:ext cx="2858731" cy="21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Šárka\AppData\Local\Microsoft\Windows\Temporary Internet Files\Content.IE5\E88V5IZZ\DSCN470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1" t="11744" r="15882"/>
          <a:stretch/>
        </p:blipFill>
        <p:spPr bwMode="auto">
          <a:xfrm>
            <a:off x="206155" y="148339"/>
            <a:ext cx="2552833" cy="434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arka\Desktop\Den otevřených dveří 2016\DSCN476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8" t="14051" r="25001" b="4454"/>
          <a:stretch/>
        </p:blipFill>
        <p:spPr bwMode="auto">
          <a:xfrm>
            <a:off x="7626635" y="548680"/>
            <a:ext cx="1287645" cy="281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05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Šárka\AppData\Local\Microsoft\Windows\Temporary Internet Files\Content.IE5\UD7057CF\DSCN48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1" b="4786"/>
          <a:stretch/>
        </p:blipFill>
        <p:spPr bwMode="auto">
          <a:xfrm>
            <a:off x="3384376" y="453859"/>
            <a:ext cx="4788024" cy="275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Šárka\AppData\Local\Microsoft\Windows\Temporary Internet Files\Content.IE5\TQ1AJTA4\DSCN48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t="17754" r="3822" b="4731"/>
          <a:stretch/>
        </p:blipFill>
        <p:spPr bwMode="auto">
          <a:xfrm>
            <a:off x="1979712" y="3789040"/>
            <a:ext cx="4516582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Šárka\AppData\Local\Microsoft\Windows\Temporary Internet Files\Content.IE5\E88V5IZZ\DSCN479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9" t="12853" r="33041"/>
          <a:stretch/>
        </p:blipFill>
        <p:spPr bwMode="auto">
          <a:xfrm>
            <a:off x="6588224" y="3429000"/>
            <a:ext cx="241176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Šárka\AppData\Local\Microsoft\Windows\Temporary Internet Files\Content.IE5\TQ1AJTA4\DSCN478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7" t="16707" r="17315"/>
          <a:stretch/>
        </p:blipFill>
        <p:spPr bwMode="auto">
          <a:xfrm>
            <a:off x="107504" y="4614896"/>
            <a:ext cx="1800200" cy="205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Šárka\AppData\Local\Microsoft\Windows\Temporary Internet Files\Content.IE5\TQ1AJTA4\IMG_277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6" t="10832" r="3476" b="4887"/>
          <a:stretch/>
        </p:blipFill>
        <p:spPr bwMode="auto">
          <a:xfrm>
            <a:off x="28956" y="87466"/>
            <a:ext cx="3165816" cy="355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33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Šárka\AppData\Local\Microsoft\Windows\Temporary Internet Files\Content.IE5\YIUGTBMH\IMG_27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13835" b="4571"/>
          <a:stretch/>
        </p:blipFill>
        <p:spPr bwMode="auto">
          <a:xfrm>
            <a:off x="6156176" y="5047455"/>
            <a:ext cx="2636052" cy="169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Šárka\AppData\Local\Microsoft\Windows\Temporary Internet Files\Content.IE5\TQ1AJTA4\IMG_278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4" t="8475" r="12172"/>
          <a:stretch/>
        </p:blipFill>
        <p:spPr bwMode="auto">
          <a:xfrm>
            <a:off x="3779912" y="165800"/>
            <a:ext cx="5306291" cy="471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arka\Desktop\Den otevřených dveří 2016\DSCN46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11048"/>
            <a:ext cx="1781944" cy="133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arka\Desktop\Den otevřených dveří 2016\DSCN478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2" t="4716" r="10624" b="19145"/>
          <a:stretch/>
        </p:blipFill>
        <p:spPr bwMode="auto">
          <a:xfrm>
            <a:off x="3779912" y="5399788"/>
            <a:ext cx="2004571" cy="134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rka\Desktop\Den otevřených dveří 2016\DSCN472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96"/>
          <a:stretch/>
        </p:blipFill>
        <p:spPr bwMode="auto">
          <a:xfrm>
            <a:off x="158501" y="165800"/>
            <a:ext cx="2558200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arka\Desktop\Den otevřených dveří 2016\DSCN473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2" t="30789" r="31689" b="23523"/>
          <a:stretch/>
        </p:blipFill>
        <p:spPr bwMode="auto">
          <a:xfrm>
            <a:off x="2267744" y="5322765"/>
            <a:ext cx="1311896" cy="141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arka\Desktop\Den otevřených dveří 2016\DSCN473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7" t="34294" r="31290"/>
          <a:stretch/>
        </p:blipFill>
        <p:spPr bwMode="auto">
          <a:xfrm>
            <a:off x="1547664" y="2825351"/>
            <a:ext cx="2123728" cy="232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Sarka\Desktop\Den otevřených dveří 2016\DSCN470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6"/>
          <a:stretch/>
        </p:blipFill>
        <p:spPr bwMode="auto">
          <a:xfrm>
            <a:off x="54335" y="4279833"/>
            <a:ext cx="1409007" cy="85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21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</TotalTime>
  <Words>67</Words>
  <Application>Microsoft Office PowerPoint</Application>
  <PresentationFormat>Předvádění na obrazovce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Šárka</dc:creator>
  <cp:lastModifiedBy>Sarka</cp:lastModifiedBy>
  <cp:revision>55</cp:revision>
  <dcterms:created xsi:type="dcterms:W3CDTF">2016-12-01T17:59:28Z</dcterms:created>
  <dcterms:modified xsi:type="dcterms:W3CDTF">2016-12-06T14:05:32Z</dcterms:modified>
</cp:coreProperties>
</file>